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960" r:id="rId2"/>
  </p:sldIdLst>
  <p:sldSz cx="12192000" cy="6858000"/>
  <p:notesSz cx="6858000" cy="9144000"/>
  <p:custDataLst>
    <p:tags r:id="rId3"/>
  </p:custDataLst>
  <p:defaultTextStyle>
    <a:defPPr>
      <a:defRPr lang="en-CH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85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108" y="2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tags" Target="tags/tag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Espace réservé pour une image  11">
            <a:extLst>
              <a:ext uri="{FF2B5EF4-FFF2-40B4-BE49-F238E27FC236}">
                <a16:creationId xmlns:a16="http://schemas.microsoft.com/office/drawing/2014/main" id="{4CF6F629-51E7-9F40-939D-F50AE3925ADE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775885" y="0"/>
            <a:ext cx="10416116" cy="6597651"/>
          </a:xfrm>
        </p:spPr>
        <p:txBody>
          <a:bodyPr/>
          <a:lstStyle/>
          <a:p>
            <a:r>
              <a:rPr lang="en-US"/>
              <a:t>Click icon to add picture</a:t>
            </a:r>
            <a:endParaRPr lang="fr-FR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540752" y="1048714"/>
            <a:ext cx="3651249" cy="3117849"/>
          </a:xfrm>
          <a:solidFill>
            <a:schemeClr val="accent1"/>
          </a:solidFill>
        </p:spPr>
        <p:txBody>
          <a:bodyPr lIns="216000" anchor="ctr" anchorCtr="0">
            <a:normAutofit/>
          </a:bodyPr>
          <a:lstStyle>
            <a:lvl1pPr algn="l">
              <a:defRPr sz="48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102351" y="4166563"/>
            <a:ext cx="2438400" cy="2091267"/>
          </a:xfrm>
          <a:solidFill>
            <a:schemeClr val="tx1"/>
          </a:solidFill>
        </p:spPr>
        <p:txBody>
          <a:bodyPr lIns="90000" anchor="ctr" anchorCtr="0">
            <a:normAutofit/>
          </a:bodyPr>
          <a:lstStyle>
            <a:lvl1pPr marL="0" indent="0" algn="ctr">
              <a:buNone/>
              <a:defRPr sz="1600">
                <a:solidFill>
                  <a:schemeClr val="bg1"/>
                </a:solidFill>
              </a:defRPr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pic>
        <p:nvPicPr>
          <p:cNvPr id="9" name="Image 8">
            <a:extLst>
              <a:ext uri="{FF2B5EF4-FFF2-40B4-BE49-F238E27FC236}">
                <a16:creationId xmlns:a16="http://schemas.microsoft.com/office/drawing/2014/main" id="{6535A482-EC85-1C41-A1E4-7882A0E39FF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0197" y="107045"/>
            <a:ext cx="1567068" cy="678207"/>
          </a:xfrm>
          <a:prstGeom prst="rect">
            <a:avLst/>
          </a:prstGeom>
        </p:spPr>
      </p:pic>
      <p:sp>
        <p:nvSpPr>
          <p:cNvPr id="16" name="Espace réservé du texte 4">
            <a:extLst>
              <a:ext uri="{FF2B5EF4-FFF2-40B4-BE49-F238E27FC236}">
                <a16:creationId xmlns:a16="http://schemas.microsoft.com/office/drawing/2014/main" id="{01960462-6F28-0740-916D-499D3BEDB2BE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8534400" y="6244168"/>
            <a:ext cx="2438400" cy="613833"/>
          </a:xfrm>
          <a:solidFill>
            <a:schemeClr val="bg1"/>
          </a:solidFill>
        </p:spPr>
        <p:txBody>
          <a:bodyPr lIns="90000" anchor="ctr">
            <a:noAutofit/>
          </a:bodyPr>
          <a:lstStyle>
            <a:lvl1pPr marL="0" indent="0" algn="ctr">
              <a:buNone/>
              <a:defRPr sz="1467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1E187583-F16A-6F41-8B68-000F9C9C20D3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110067" y="5920353"/>
            <a:ext cx="931333" cy="677300"/>
          </a:xfrm>
        </p:spPr>
        <p:txBody>
          <a:bodyPr lIns="0" tIns="0" rIns="0" bIns="0" anchor="b" anchorCtr="0">
            <a:noAutofit/>
          </a:bodyPr>
          <a:lstStyle>
            <a:lvl1pPr marL="152396" indent="-143930">
              <a:buFontTx/>
              <a:buBlip>
                <a:blip r:embed="rId3"/>
              </a:buBlip>
              <a:tabLst/>
              <a:defRPr sz="933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63100626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>
          <p15:clr>
            <a:srgbClr val="FBAE40"/>
          </p15:clr>
        </p15:guide>
        <p15:guide id="2" pos="2880">
          <p15:clr>
            <a:srgbClr val="FBAE40"/>
          </p15:clr>
        </p15:guide>
        <p15:guide id="3" pos="126">
          <p15:clr>
            <a:srgbClr val="FBAE40"/>
          </p15:clr>
        </p15:guide>
        <p15:guide id="5" orient="horz" pos="123">
          <p15:clr>
            <a:srgbClr val="FBAE40"/>
          </p15:clr>
        </p15:guide>
        <p15:guide id="6" orient="horz" pos="3117">
          <p15:clr>
            <a:srgbClr val="FBAE40"/>
          </p15:clr>
        </p15:guide>
        <p15:guide id="7" pos="839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06500" y="2084917"/>
            <a:ext cx="4895288" cy="435133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13029" y="2084917"/>
            <a:ext cx="4895288" cy="435133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Titre 7">
            <a:extLst>
              <a:ext uri="{FF2B5EF4-FFF2-40B4-BE49-F238E27FC236}">
                <a16:creationId xmlns:a16="http://schemas.microsoft.com/office/drawing/2014/main" id="{6897D737-724C-984A-82E1-2A2DBD5F62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9" name="Espace réservé de la date 8">
            <a:extLst>
              <a:ext uri="{FF2B5EF4-FFF2-40B4-BE49-F238E27FC236}">
                <a16:creationId xmlns:a16="http://schemas.microsoft.com/office/drawing/2014/main" id="{E34C2B73-67B7-BB4C-AE0F-7D16D8DDD2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832FE8-D597-45A5-B900-F70AB898B515}" type="datetime1">
              <a:rPr lang="fr-CH" smtClean="0"/>
              <a:t>03.10.2025</a:t>
            </a:fld>
            <a:endParaRPr lang="fr-CH"/>
          </a:p>
        </p:txBody>
      </p:sp>
      <p:sp>
        <p:nvSpPr>
          <p:cNvPr id="10" name="Espace réservé du pied de page 9">
            <a:extLst>
              <a:ext uri="{FF2B5EF4-FFF2-40B4-BE49-F238E27FC236}">
                <a16:creationId xmlns:a16="http://schemas.microsoft.com/office/drawing/2014/main" id="{C9FF6AA9-AC16-D748-B815-56221BFFFB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11" name="Espace réservé du numéro de diapositive 10">
            <a:extLst>
              <a:ext uri="{FF2B5EF4-FFF2-40B4-BE49-F238E27FC236}">
                <a16:creationId xmlns:a16="http://schemas.microsoft.com/office/drawing/2014/main" id="{DD59D891-3F23-D04C-AB43-6FA4220AFE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CAFD7-43D8-48AC-9B2B-CF70ACC9AB96}" type="slidenum">
              <a:rPr lang="fr-CH" smtClean="0"/>
              <a:t>‹Nr.›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5712951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re 5">
            <a:extLst>
              <a:ext uri="{FF2B5EF4-FFF2-40B4-BE49-F238E27FC236}">
                <a16:creationId xmlns:a16="http://schemas.microsoft.com/office/drawing/2014/main" id="{9BFFD8D9-6AAA-B44F-8BD5-98D7A6546A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084C64CE-C88F-2044-AD84-19F588F189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A3F1A3-6EE5-4F55-8DA6-79C953DC9380}" type="datetime1">
              <a:rPr lang="fr-CH" smtClean="0"/>
              <a:t>03.10.2025</a:t>
            </a:fld>
            <a:endParaRPr lang="fr-CH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A948AF20-C2DF-3542-BB6A-8354A98173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71083942-1443-BC45-9F95-32C82A8DCD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CAFD7-43D8-48AC-9B2B-CF70ACC9AB96}" type="slidenum">
              <a:rPr lang="fr-CH" smtClean="0"/>
              <a:t>‹Nr.›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99127469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pour une image  6">
            <a:extLst>
              <a:ext uri="{FF2B5EF4-FFF2-40B4-BE49-F238E27FC236}">
                <a16:creationId xmlns:a16="http://schemas.microsoft.com/office/drawing/2014/main" id="{625DAC6D-23F0-6941-BE81-E7A79CA3AFFD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206501" y="0"/>
            <a:ext cx="10985500" cy="6858000"/>
          </a:xfrm>
        </p:spPr>
        <p:txBody>
          <a:bodyPr/>
          <a:lstStyle/>
          <a:p>
            <a:r>
              <a:rPr lang="en-US"/>
              <a:t>Click icon to add picture</a:t>
            </a:r>
            <a:endParaRPr lang="fr-FR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0752" y="3429001"/>
            <a:ext cx="3651249" cy="2815167"/>
          </a:xfrm>
          <a:solidFill>
            <a:schemeClr val="accent2"/>
          </a:solidFill>
        </p:spPr>
        <p:txBody>
          <a:bodyPr anchor="ctr" anchorCtr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60E5EA1C-63CE-2C4F-B9F4-39FDBC14B9A3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2B3CDE00-1F33-44F2-82D3-8DC4E9610961}" type="datetime1">
              <a:rPr lang="fr-CH" smtClean="0"/>
              <a:t>03.10.2025</a:t>
            </a:fld>
            <a:endParaRPr lang="fr-CH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8E7A5892-F23D-BD48-84D1-FD279BA16865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6C516D46-C7BB-2141-A4EE-18D1756414F6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B56CAFD7-43D8-48AC-9B2B-CF70ACC9AB96}" type="slidenum">
              <a:rPr lang="fr-CH" smtClean="0"/>
              <a:t>‹Nr.›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81330210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_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pour une image  6">
            <a:extLst>
              <a:ext uri="{FF2B5EF4-FFF2-40B4-BE49-F238E27FC236}">
                <a16:creationId xmlns:a16="http://schemas.microsoft.com/office/drawing/2014/main" id="{625DAC6D-23F0-6941-BE81-E7A79CA3AFFD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206501" y="0"/>
            <a:ext cx="10301817" cy="6858000"/>
          </a:xfrm>
        </p:spPr>
        <p:txBody>
          <a:bodyPr/>
          <a:lstStyle/>
          <a:p>
            <a:r>
              <a:rPr lang="en-US"/>
              <a:t>Click icon to add picture</a:t>
            </a:r>
            <a:endParaRPr lang="fr-FR"/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91E6F4EB-CC02-6E4D-9146-CE4A7A789A95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CBE4CB99-9579-4E16-9146-D9F4E168D6DE}" type="datetime1">
              <a:rPr lang="fr-CH" smtClean="0"/>
              <a:t>03.10.2025</a:t>
            </a:fld>
            <a:endParaRPr lang="fr-CH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DED4AA2C-29B3-CA42-B7C3-C932911A7586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8" name="Espace réservé du numéro de diapositive 7">
            <a:extLst>
              <a:ext uri="{FF2B5EF4-FFF2-40B4-BE49-F238E27FC236}">
                <a16:creationId xmlns:a16="http://schemas.microsoft.com/office/drawing/2014/main" id="{0FE7A1E3-AAEC-7641-B6C5-8D9FC0B6A211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B56CAFD7-43D8-48AC-9B2B-CF70ACC9AB96}" type="slidenum">
              <a:rPr lang="fr-CH" smtClean="0"/>
              <a:t>‹Nr.›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69612324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_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pour une image  6">
            <a:extLst>
              <a:ext uri="{FF2B5EF4-FFF2-40B4-BE49-F238E27FC236}">
                <a16:creationId xmlns:a16="http://schemas.microsoft.com/office/drawing/2014/main" id="{625DAC6D-23F0-6941-BE81-E7A79CA3AFFD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206501" y="4152899"/>
            <a:ext cx="10985500" cy="2705100"/>
          </a:xfrm>
        </p:spPr>
        <p:txBody>
          <a:bodyPr/>
          <a:lstStyle/>
          <a:p>
            <a:r>
              <a:rPr lang="en-US"/>
              <a:t>Click icon to add picture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7"/>
          </p:nvPr>
        </p:nvSpPr>
        <p:spPr>
          <a:xfrm>
            <a:off x="1206500" y="2084918"/>
            <a:ext cx="10195984" cy="1915583"/>
          </a:xfrm>
        </p:spPr>
        <p:txBody>
          <a:bodyPr/>
          <a:lstStyle>
            <a:lvl4pPr>
              <a:defRPr>
                <a:latin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Espace réservé de la date 5">
            <a:extLst>
              <a:ext uri="{FF2B5EF4-FFF2-40B4-BE49-F238E27FC236}">
                <a16:creationId xmlns:a16="http://schemas.microsoft.com/office/drawing/2014/main" id="{37CF3032-2465-874C-B786-95E1B594A5AB}"/>
              </a:ext>
            </a:extLst>
          </p:cNvPr>
          <p:cNvSpPr>
            <a:spLocks noGrp="1"/>
          </p:cNvSpPr>
          <p:nvPr>
            <p:ph type="dt" sz="half" idx="18"/>
          </p:nvPr>
        </p:nvSpPr>
        <p:spPr/>
        <p:txBody>
          <a:bodyPr/>
          <a:lstStyle/>
          <a:p>
            <a:fld id="{43A29DA5-DD09-460B-98B5-C59C312D86E4}" type="datetime1">
              <a:rPr lang="fr-CH" smtClean="0"/>
              <a:t>03.10.2025</a:t>
            </a:fld>
            <a:endParaRPr lang="fr-CH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AAF73E2A-22D7-894A-9267-185CB4E4B13E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39D9777C-EC90-1141-9E30-4B4F669C2BE1}"/>
              </a:ext>
            </a:extLst>
          </p:cNvPr>
          <p:cNvSpPr>
            <a:spLocks noGrp="1"/>
          </p:cNvSpPr>
          <p:nvPr>
            <p:ph type="sldNum" sz="quarter" idx="20"/>
          </p:nvPr>
        </p:nvSpPr>
        <p:spPr/>
        <p:txBody>
          <a:bodyPr/>
          <a:lstStyle/>
          <a:p>
            <a:fld id="{B56CAFD7-43D8-48AC-9B2B-CF70ACC9AB96}" type="slidenum">
              <a:rPr lang="fr-CH" smtClean="0"/>
              <a:t>‹Nr.›</a:t>
            </a:fld>
            <a:endParaRPr lang="fr-CH"/>
          </a:p>
        </p:txBody>
      </p:sp>
      <p:sp>
        <p:nvSpPr>
          <p:cNvPr id="11" name="Titre 10">
            <a:extLst>
              <a:ext uri="{FF2B5EF4-FFF2-40B4-BE49-F238E27FC236}">
                <a16:creationId xmlns:a16="http://schemas.microsoft.com/office/drawing/2014/main" id="{0E011164-727C-4C46-B34E-7729CB350E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4051097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4D8101AB-8ACE-BB4C-9D61-B4AABFE115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664CE-B9E8-4869-AF5B-BB74C39F61FA}" type="datetime1">
              <a:rPr lang="fr-CH" smtClean="0"/>
              <a:t>03.10.2025</a:t>
            </a:fld>
            <a:endParaRPr lang="fr-CH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5F9CFC1D-0B2A-0A4E-9C0D-682EECA557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56622065-A833-2340-B0FD-ACB065A3B8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CAFD7-43D8-48AC-9B2B-CF70ACC9AB96}" type="slidenum">
              <a:rPr lang="fr-CH" smtClean="0"/>
              <a:t>‹Nr.›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71289309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038599"/>
      </p:ext>
    </p:extLst>
  </p:cSld>
  <p:clrMapOvr>
    <a:masterClrMapping/>
  </p:clrMapOvr>
  <p:transition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C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3E052-612F-4ADC-B56A-5A9192CC527B}" type="datetime1">
              <a:rPr lang="fr-CH" smtClean="0"/>
              <a:t>03.10.2025</a:t>
            </a:fld>
            <a:endParaRPr lang="fr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CAFD7-43D8-48AC-9B2B-CF70ACC9AB96}" type="slidenum">
              <a:rPr lang="fr-CH" smtClean="0"/>
              <a:t>‹Nr.›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4967956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4A9F6C81-AE59-DE44-BF60-E773080CD91C}"/>
              </a:ext>
            </a:extLst>
          </p:cNvPr>
          <p:cNvSpPr/>
          <p:nvPr/>
        </p:nvSpPr>
        <p:spPr>
          <a:xfrm>
            <a:off x="6096000" y="0"/>
            <a:ext cx="6096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 dirty="0">
              <a:latin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0" y="1037168"/>
            <a:ext cx="5411893" cy="2391833"/>
          </a:xfrm>
        </p:spPr>
        <p:txBody>
          <a:bodyPr anchor="ctr" anchorCtr="0">
            <a:normAutofit/>
          </a:bodyPr>
          <a:lstStyle>
            <a:lvl1pPr>
              <a:defRPr sz="4267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0" y="3429000"/>
            <a:ext cx="5411893" cy="2875344"/>
          </a:xfrm>
        </p:spPr>
        <p:txBody>
          <a:bodyPr/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  <a:lvl2pPr marL="457189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Espace réservé pour une image  8">
            <a:extLst>
              <a:ext uri="{FF2B5EF4-FFF2-40B4-BE49-F238E27FC236}">
                <a16:creationId xmlns:a16="http://schemas.microsoft.com/office/drawing/2014/main" id="{C58F136D-3292-C745-91DE-A21191C16FE7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206501" y="0"/>
            <a:ext cx="4889500" cy="6858000"/>
          </a:xfrm>
        </p:spPr>
        <p:txBody>
          <a:bodyPr/>
          <a:lstStyle/>
          <a:p>
            <a:r>
              <a:rPr lang="en-US"/>
              <a:t>Click icon to add picture</a:t>
            </a:r>
            <a:endParaRPr lang="fr-FR"/>
          </a:p>
        </p:txBody>
      </p:sp>
      <p:sp>
        <p:nvSpPr>
          <p:cNvPr id="12" name="Espace réservé de la date 11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71B9E46E-67BC-4986-9943-C46D71A45186}" type="datetime1">
              <a:rPr lang="fr-CH" smtClean="0"/>
              <a:t>03.10.2025</a:t>
            </a:fld>
            <a:endParaRPr lang="fr-CH"/>
          </a:p>
        </p:txBody>
      </p:sp>
      <p:sp>
        <p:nvSpPr>
          <p:cNvPr id="13" name="Espace réservé du pied de page 12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fr-CH"/>
          </a:p>
        </p:txBody>
      </p:sp>
      <p:sp>
        <p:nvSpPr>
          <p:cNvPr id="14" name="Espace réservé du numéro de diapositive 13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56CAFD7-43D8-48AC-9B2B-CF70ACC9AB96}" type="slidenum">
              <a:rPr lang="fr-CH" smtClean="0"/>
              <a:t>‹Nr.›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30684980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_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4A9F6C81-AE59-DE44-BF60-E773080CD91C}"/>
              </a:ext>
            </a:extLst>
          </p:cNvPr>
          <p:cNvSpPr/>
          <p:nvPr/>
        </p:nvSpPr>
        <p:spPr>
          <a:xfrm>
            <a:off x="609600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 dirty="0">
              <a:latin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0" y="1037168"/>
            <a:ext cx="5411893" cy="2391833"/>
          </a:xfrm>
        </p:spPr>
        <p:txBody>
          <a:bodyPr anchor="ctr" anchorCtr="0">
            <a:normAutofit/>
          </a:bodyPr>
          <a:lstStyle>
            <a:lvl1pPr>
              <a:defRPr sz="4267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0" y="3429000"/>
            <a:ext cx="5411893" cy="2875344"/>
          </a:xfrm>
        </p:spPr>
        <p:txBody>
          <a:bodyPr/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  <a:lvl2pPr marL="457189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Espace réservé pour une image  8">
            <a:extLst>
              <a:ext uri="{FF2B5EF4-FFF2-40B4-BE49-F238E27FC236}">
                <a16:creationId xmlns:a16="http://schemas.microsoft.com/office/drawing/2014/main" id="{C58F136D-3292-C745-91DE-A21191C16FE7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206501" y="0"/>
            <a:ext cx="4889500" cy="6858000"/>
          </a:xfrm>
        </p:spPr>
        <p:txBody>
          <a:bodyPr/>
          <a:lstStyle/>
          <a:p>
            <a:r>
              <a:rPr lang="en-US"/>
              <a:t>Click icon to add picture</a:t>
            </a:r>
            <a:endParaRPr lang="fr-FR"/>
          </a:p>
        </p:txBody>
      </p:sp>
      <p:sp>
        <p:nvSpPr>
          <p:cNvPr id="12" name="Espace réservé de la date 11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FFCA28B9-AC56-4E0B-915D-D5357F6CB284}" type="datetime1">
              <a:rPr lang="fr-CH" smtClean="0"/>
              <a:t>03.10.2025</a:t>
            </a:fld>
            <a:endParaRPr lang="fr-CH"/>
          </a:p>
        </p:txBody>
      </p:sp>
      <p:sp>
        <p:nvSpPr>
          <p:cNvPr id="13" name="Espace réservé du pied de page 12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fr-CH"/>
          </a:p>
        </p:txBody>
      </p:sp>
      <p:sp>
        <p:nvSpPr>
          <p:cNvPr id="14" name="Espace réservé du numéro de diapositive 13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56CAFD7-43D8-48AC-9B2B-CF70ACC9AB96}" type="slidenum">
              <a:rPr lang="fr-CH" smtClean="0"/>
              <a:t>‹Nr.›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6836798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4A9F6C81-AE59-DE44-BF60-E773080CD91C}"/>
              </a:ext>
            </a:extLst>
          </p:cNvPr>
          <p:cNvSpPr/>
          <p:nvPr/>
        </p:nvSpPr>
        <p:spPr>
          <a:xfrm>
            <a:off x="6096000" y="0"/>
            <a:ext cx="60960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 dirty="0">
              <a:latin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0" y="1037168"/>
            <a:ext cx="5411893" cy="2391833"/>
          </a:xfrm>
        </p:spPr>
        <p:txBody>
          <a:bodyPr anchor="ctr" anchorCtr="0">
            <a:normAutofit/>
          </a:bodyPr>
          <a:lstStyle>
            <a:lvl1pPr>
              <a:defRPr sz="4267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0" y="3429000"/>
            <a:ext cx="5411893" cy="2875344"/>
          </a:xfrm>
        </p:spPr>
        <p:txBody>
          <a:bodyPr/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  <a:lvl2pPr marL="457189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Espace réservé pour une image  8">
            <a:extLst>
              <a:ext uri="{FF2B5EF4-FFF2-40B4-BE49-F238E27FC236}">
                <a16:creationId xmlns:a16="http://schemas.microsoft.com/office/drawing/2014/main" id="{C58F136D-3292-C745-91DE-A21191C16FE7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206501" y="0"/>
            <a:ext cx="4889500" cy="6858000"/>
          </a:xfrm>
        </p:spPr>
        <p:txBody>
          <a:bodyPr/>
          <a:lstStyle/>
          <a:p>
            <a:r>
              <a:rPr lang="en-US"/>
              <a:t>Click icon to add picture</a:t>
            </a:r>
            <a:endParaRPr lang="fr-FR"/>
          </a:p>
        </p:txBody>
      </p:sp>
      <p:sp>
        <p:nvSpPr>
          <p:cNvPr id="8" name="Espace réservé de la date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95E407F8-5C51-4FB3-BD00-030C7EEDFB56}" type="datetime1">
              <a:rPr lang="fr-CH" smtClean="0"/>
              <a:t>03.10.2025</a:t>
            </a:fld>
            <a:endParaRPr lang="fr-CH"/>
          </a:p>
        </p:txBody>
      </p:sp>
      <p:sp>
        <p:nvSpPr>
          <p:cNvPr id="10" name="Espace réservé du pied de page 9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fr-CH"/>
          </a:p>
        </p:txBody>
      </p:sp>
      <p:sp>
        <p:nvSpPr>
          <p:cNvPr id="11" name="Espace réservé du numéro de diapositive 10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56CAFD7-43D8-48AC-9B2B-CF70ACC9AB96}" type="slidenum">
              <a:rPr lang="fr-CH" smtClean="0"/>
              <a:t>‹Nr.›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831720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Titre 7">
            <a:extLst>
              <a:ext uri="{FF2B5EF4-FFF2-40B4-BE49-F238E27FC236}">
                <a16:creationId xmlns:a16="http://schemas.microsoft.com/office/drawing/2014/main" id="{A30C78BE-DAD0-D748-8B93-AD898D00C8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9" name="Espace réservé de la date 8">
            <a:extLst>
              <a:ext uri="{FF2B5EF4-FFF2-40B4-BE49-F238E27FC236}">
                <a16:creationId xmlns:a16="http://schemas.microsoft.com/office/drawing/2014/main" id="{131A8490-33AC-9443-A9FC-9A5E932296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10BF5-1DA2-4EC4-A821-9E25161F4052}" type="datetime1">
              <a:rPr lang="fr-CH" smtClean="0"/>
              <a:t>03.10.2025</a:t>
            </a:fld>
            <a:endParaRPr lang="fr-CH"/>
          </a:p>
        </p:txBody>
      </p:sp>
      <p:sp>
        <p:nvSpPr>
          <p:cNvPr id="10" name="Espace réservé du pied de page 9">
            <a:extLst>
              <a:ext uri="{FF2B5EF4-FFF2-40B4-BE49-F238E27FC236}">
                <a16:creationId xmlns:a16="http://schemas.microsoft.com/office/drawing/2014/main" id="{B875139C-6471-774D-89EF-2B93FAD2CB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11" name="Espace réservé du numéro de diapositive 10">
            <a:extLst>
              <a:ext uri="{FF2B5EF4-FFF2-40B4-BE49-F238E27FC236}">
                <a16:creationId xmlns:a16="http://schemas.microsoft.com/office/drawing/2014/main" id="{3942AF23-4BDC-8C4A-9212-AF88439C61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203418-132E-4FD2-B81E-AF30B41FD245}" type="slidenum">
              <a:rPr lang="fr-CH" smtClean="0"/>
              <a:t>‹Nr.›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5684046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06501" y="2084917"/>
            <a:ext cx="6108700" cy="451569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Espace réservé pour une image  7">
            <a:extLst>
              <a:ext uri="{FF2B5EF4-FFF2-40B4-BE49-F238E27FC236}">
                <a16:creationId xmlns:a16="http://schemas.microsoft.com/office/drawing/2014/main" id="{70ED9B2D-C513-AF40-B94F-355C174B8FF0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7315200" y="0"/>
            <a:ext cx="4193117" cy="6858000"/>
          </a:xfrm>
        </p:spPr>
        <p:txBody>
          <a:bodyPr/>
          <a:lstStyle/>
          <a:p>
            <a:r>
              <a:rPr lang="en-US"/>
              <a:t>Click icon to add picture</a:t>
            </a:r>
            <a:endParaRPr lang="fr-FR"/>
          </a:p>
        </p:txBody>
      </p:sp>
      <p:sp>
        <p:nvSpPr>
          <p:cNvPr id="5" name="Titre 4">
            <a:extLst>
              <a:ext uri="{FF2B5EF4-FFF2-40B4-BE49-F238E27FC236}">
                <a16:creationId xmlns:a16="http://schemas.microsoft.com/office/drawing/2014/main" id="{55F20A3C-6DA6-684F-8F84-A7C8F1339C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6" name="Espace réservé de la date 5">
            <a:extLst>
              <a:ext uri="{FF2B5EF4-FFF2-40B4-BE49-F238E27FC236}">
                <a16:creationId xmlns:a16="http://schemas.microsoft.com/office/drawing/2014/main" id="{B633A2CC-2D27-AE47-AE09-87A5F61228B8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B6C22D06-C56B-41EF-B259-060BAB87D568}" type="datetime1">
              <a:rPr lang="fr-CH" smtClean="0"/>
              <a:t>03.10.2025</a:t>
            </a:fld>
            <a:endParaRPr lang="fr-CH"/>
          </a:p>
        </p:txBody>
      </p:sp>
      <p:sp>
        <p:nvSpPr>
          <p:cNvPr id="11" name="Espace réservé du pied de page 10">
            <a:extLst>
              <a:ext uri="{FF2B5EF4-FFF2-40B4-BE49-F238E27FC236}">
                <a16:creationId xmlns:a16="http://schemas.microsoft.com/office/drawing/2014/main" id="{CABC000E-4E22-1A40-9D3F-FE2F141E5CA4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12" name="Espace réservé du numéro de diapositive 11">
            <a:extLst>
              <a:ext uri="{FF2B5EF4-FFF2-40B4-BE49-F238E27FC236}">
                <a16:creationId xmlns:a16="http://schemas.microsoft.com/office/drawing/2014/main" id="{0AF49D93-C78A-F646-92B0-A7932C43D9EE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B56CAFD7-43D8-48AC-9B2B-CF70ACC9AB96}" type="slidenum">
              <a:rPr lang="fr-CH" smtClean="0"/>
              <a:t>‹Nr.›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382814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_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space réservé pour une image  7">
            <a:extLst>
              <a:ext uri="{FF2B5EF4-FFF2-40B4-BE49-F238E27FC236}">
                <a16:creationId xmlns:a16="http://schemas.microsoft.com/office/drawing/2014/main" id="{70ED9B2D-C513-AF40-B94F-355C174B8FF0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206500" y="0"/>
            <a:ext cx="4193117" cy="6858000"/>
          </a:xfrm>
        </p:spPr>
        <p:txBody>
          <a:bodyPr/>
          <a:lstStyle/>
          <a:p>
            <a:r>
              <a:rPr lang="en-US"/>
              <a:t>Click icon to add picture</a:t>
            </a:r>
            <a:endParaRPr lang="fr-F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9194" y="2084917"/>
            <a:ext cx="6108700" cy="451569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A02A0D73-096C-844E-97C3-C4A4AF580FDE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E9CB3446-37E9-47EC-80D4-6F9937546CFB}" type="datetime1">
              <a:rPr lang="fr-CH" smtClean="0"/>
              <a:t>03.10.2025</a:t>
            </a:fld>
            <a:endParaRPr lang="fr-CH"/>
          </a:p>
        </p:txBody>
      </p:sp>
      <p:sp>
        <p:nvSpPr>
          <p:cNvPr id="9" name="Espace réservé du pied de page 8">
            <a:extLst>
              <a:ext uri="{FF2B5EF4-FFF2-40B4-BE49-F238E27FC236}">
                <a16:creationId xmlns:a16="http://schemas.microsoft.com/office/drawing/2014/main" id="{CEF5AC5C-A2B6-2848-8C47-96A168E211DF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10" name="Espace réservé du numéro de diapositive 9">
            <a:extLst>
              <a:ext uri="{FF2B5EF4-FFF2-40B4-BE49-F238E27FC236}">
                <a16:creationId xmlns:a16="http://schemas.microsoft.com/office/drawing/2014/main" id="{31B90E33-03D8-2143-B49F-B1474EE1A1F6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B56CAFD7-43D8-48AC-9B2B-CF70ACC9AB96}" type="slidenum">
              <a:rPr lang="fr-CH" smtClean="0"/>
              <a:t>‹Nr.›</a:t>
            </a:fld>
            <a:endParaRPr lang="fr-CH"/>
          </a:p>
        </p:txBody>
      </p:sp>
      <p:sp>
        <p:nvSpPr>
          <p:cNvPr id="11" name="Titre 10">
            <a:extLst>
              <a:ext uri="{FF2B5EF4-FFF2-40B4-BE49-F238E27FC236}">
                <a16:creationId xmlns:a16="http://schemas.microsoft.com/office/drawing/2014/main" id="{3FC7B5EC-066E-EC4A-B320-77DF64E6E0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06502" y="174710"/>
            <a:ext cx="4192693" cy="143033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2654551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_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space réservé pour une image  7">
            <a:extLst>
              <a:ext uri="{FF2B5EF4-FFF2-40B4-BE49-F238E27FC236}">
                <a16:creationId xmlns:a16="http://schemas.microsoft.com/office/drawing/2014/main" id="{70ED9B2D-C513-AF40-B94F-355C174B8FF0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206500" y="0"/>
            <a:ext cx="4193117" cy="6858000"/>
          </a:xfrm>
        </p:spPr>
        <p:txBody>
          <a:bodyPr/>
          <a:lstStyle/>
          <a:p>
            <a:r>
              <a:rPr lang="en-US"/>
              <a:t>Click icon to add picture</a:t>
            </a:r>
            <a:endParaRPr lang="fr-F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9194" y="2084917"/>
            <a:ext cx="6108700" cy="451569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A02A0D73-096C-844E-97C3-C4A4AF580FDE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0B9EAF66-1BA4-469F-8B3D-A1ADB420E117}" type="datetime1">
              <a:rPr lang="fr-CH" smtClean="0"/>
              <a:t>03.10.2025</a:t>
            </a:fld>
            <a:endParaRPr lang="fr-CH"/>
          </a:p>
        </p:txBody>
      </p:sp>
      <p:sp>
        <p:nvSpPr>
          <p:cNvPr id="9" name="Espace réservé du pied de page 8">
            <a:extLst>
              <a:ext uri="{FF2B5EF4-FFF2-40B4-BE49-F238E27FC236}">
                <a16:creationId xmlns:a16="http://schemas.microsoft.com/office/drawing/2014/main" id="{CEF5AC5C-A2B6-2848-8C47-96A168E211DF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10" name="Espace réservé du numéro de diapositive 9">
            <a:extLst>
              <a:ext uri="{FF2B5EF4-FFF2-40B4-BE49-F238E27FC236}">
                <a16:creationId xmlns:a16="http://schemas.microsoft.com/office/drawing/2014/main" id="{31B90E33-03D8-2143-B49F-B1474EE1A1F6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B56CAFD7-43D8-48AC-9B2B-CF70ACC9AB96}" type="slidenum">
              <a:rPr lang="fr-CH" smtClean="0"/>
              <a:t>‹Nr.›</a:t>
            </a:fld>
            <a:endParaRPr lang="fr-CH"/>
          </a:p>
        </p:txBody>
      </p:sp>
      <p:sp>
        <p:nvSpPr>
          <p:cNvPr id="11" name="Titre 10">
            <a:extLst>
              <a:ext uri="{FF2B5EF4-FFF2-40B4-BE49-F238E27FC236}">
                <a16:creationId xmlns:a16="http://schemas.microsoft.com/office/drawing/2014/main" id="{3FC7B5EC-066E-EC4A-B320-77DF64E6E0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99193" y="174710"/>
            <a:ext cx="4192693" cy="143033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5344667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_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space réservé pour une image  7">
            <a:extLst>
              <a:ext uri="{FF2B5EF4-FFF2-40B4-BE49-F238E27FC236}">
                <a16:creationId xmlns:a16="http://schemas.microsoft.com/office/drawing/2014/main" id="{70ED9B2D-C513-AF40-B94F-355C174B8FF0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206500" y="2084917"/>
            <a:ext cx="4193117" cy="4773083"/>
          </a:xfrm>
        </p:spPr>
        <p:txBody>
          <a:bodyPr/>
          <a:lstStyle/>
          <a:p>
            <a:r>
              <a:rPr lang="en-US"/>
              <a:t>Click icon to add picture</a:t>
            </a:r>
            <a:endParaRPr lang="fr-F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9194" y="2084917"/>
            <a:ext cx="6108700" cy="451569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</p:txBody>
      </p:sp>
      <p:sp>
        <p:nvSpPr>
          <p:cNvPr id="7" name="Titre 6">
            <a:extLst>
              <a:ext uri="{FF2B5EF4-FFF2-40B4-BE49-F238E27FC236}">
                <a16:creationId xmlns:a16="http://schemas.microsoft.com/office/drawing/2014/main" id="{C026A30B-6F8E-1445-88F0-A5FB77E124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9" name="Espace réservé de la date 8">
            <a:extLst>
              <a:ext uri="{FF2B5EF4-FFF2-40B4-BE49-F238E27FC236}">
                <a16:creationId xmlns:a16="http://schemas.microsoft.com/office/drawing/2014/main" id="{826567D5-4A83-9E48-B441-CCB2A72BA6D1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C9862FA8-8F32-4566-94C8-DA898D3D8D36}" type="datetime1">
              <a:rPr lang="fr-CH" smtClean="0"/>
              <a:t>03.10.2025</a:t>
            </a:fld>
            <a:endParaRPr lang="fr-CH"/>
          </a:p>
        </p:txBody>
      </p:sp>
      <p:sp>
        <p:nvSpPr>
          <p:cNvPr id="10" name="Espace réservé du pied de page 9">
            <a:extLst>
              <a:ext uri="{FF2B5EF4-FFF2-40B4-BE49-F238E27FC236}">
                <a16:creationId xmlns:a16="http://schemas.microsoft.com/office/drawing/2014/main" id="{C830A539-93F1-2541-B9F0-330893BD5190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11" name="Espace réservé du numéro de diapositive 10">
            <a:extLst>
              <a:ext uri="{FF2B5EF4-FFF2-40B4-BE49-F238E27FC236}">
                <a16:creationId xmlns:a16="http://schemas.microsoft.com/office/drawing/2014/main" id="{82F21D18-8706-7E4D-8FBE-C1E2584541D1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B56CAFD7-43D8-48AC-9B2B-CF70ACC9AB96}" type="slidenum">
              <a:rPr lang="fr-CH" smtClean="0"/>
              <a:t>‹Nr.›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34073345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06501" y="174710"/>
            <a:ext cx="4889500" cy="1430337"/>
          </a:xfrm>
          <a:prstGeom prst="rect">
            <a:avLst/>
          </a:prstGeom>
        </p:spPr>
        <p:txBody>
          <a:bodyPr vert="horz" lIns="180000" tIns="0" rIns="72000" bIns="46800" rtlCol="0" anchor="t">
            <a:normAutofit/>
          </a:bodyPr>
          <a:lstStyle/>
          <a:p>
            <a:r>
              <a:rPr lang="fr-FR" dirty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06501" y="2084917"/>
            <a:ext cx="10301817" cy="4515696"/>
          </a:xfrm>
          <a:prstGeom prst="rect">
            <a:avLst/>
          </a:prstGeom>
        </p:spPr>
        <p:txBody>
          <a:bodyPr vert="horz" lIns="180000" tIns="45720" rIns="91440" bIns="45720" rtlCol="0">
            <a:normAutofit/>
          </a:bodyPr>
          <a:lstStyle/>
          <a:p>
            <a:pPr lvl="0"/>
            <a:r>
              <a:rPr lang="fr-FR" dirty="0"/>
              <a:t>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
Quatrième niveau
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-1628551" y="3704603"/>
            <a:ext cx="4454736" cy="12153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33">
                <a:solidFill>
                  <a:schemeClr val="accent1"/>
                </a:solidFill>
                <a:latin typeface="Arial" panose="020B0604020202020204" pitchFamily="34" charset="0"/>
              </a:defRPr>
            </a:lvl1pPr>
          </a:lstStyle>
          <a:p>
            <a:fld id="{EDD38897-1D25-4F11-911D-708A880B9350}" type="datetime1">
              <a:rPr lang="fr-CH" smtClean="0"/>
              <a:t>03.10.2025</a:t>
            </a:fld>
            <a:endParaRPr lang="fr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9487985" y="2498752"/>
            <a:ext cx="4724347" cy="6836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33"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endParaRPr lang="fr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508317" y="260351"/>
            <a:ext cx="683683" cy="218069"/>
          </a:xfrm>
          <a:prstGeom prst="rect">
            <a:avLst/>
          </a:prstGeom>
        </p:spPr>
        <p:txBody>
          <a:bodyPr vert="horz" lIns="90000" tIns="0" rIns="90000" bIns="0" rtlCol="0" anchor="t"/>
          <a:lstStyle>
            <a:lvl1pPr algn="ctr">
              <a:defRPr sz="933" b="1">
                <a:solidFill>
                  <a:schemeClr val="tx1"/>
                </a:solidFill>
                <a:latin typeface="+mj-lt"/>
              </a:defRPr>
            </a:lvl1pPr>
          </a:lstStyle>
          <a:p>
            <a:fld id="{B56CAFD7-43D8-48AC-9B2B-CF70ACC9AB96}" type="slidenum">
              <a:rPr lang="fr-CH" smtClean="0"/>
              <a:t>‹Nr.›</a:t>
            </a:fld>
            <a:endParaRPr lang="fr-CH"/>
          </a:p>
        </p:txBody>
      </p:sp>
      <p:pic>
        <p:nvPicPr>
          <p:cNvPr id="13" name="Image 12">
            <a:extLst>
              <a:ext uri="{FF2B5EF4-FFF2-40B4-BE49-F238E27FC236}">
                <a16:creationId xmlns:a16="http://schemas.microsoft.com/office/drawing/2014/main" id="{717E6E68-87EB-C34E-85D5-C26372DFEC99}"/>
              </a:ext>
            </a:extLst>
          </p:cNvPr>
          <p:cNvPicPr>
            <a:picLocks noChangeAspect="1"/>
          </p:cNvPicPr>
          <p:nvPr/>
        </p:nvPicPr>
        <p:blipFill>
          <a:blip r:embed="rId19"/>
          <a:stretch>
            <a:fillRect/>
          </a:stretch>
        </p:blipFill>
        <p:spPr>
          <a:xfrm>
            <a:off x="173697" y="176445"/>
            <a:ext cx="871936" cy="377363"/>
          </a:xfrm>
          <a:prstGeom prst="rect">
            <a:avLst/>
          </a:prstGeom>
        </p:spPr>
      </p:pic>
      <p:sp>
        <p:nvSpPr>
          <p:cNvPr id="14" name="Rectangle 13">
            <a:extLst>
              <a:ext uri="{FF2B5EF4-FFF2-40B4-BE49-F238E27FC236}">
                <a16:creationId xmlns:a16="http://schemas.microsoft.com/office/drawing/2014/main" id="{75D7A1C0-94CD-D94F-A99F-21847E542637}"/>
              </a:ext>
            </a:extLst>
          </p:cNvPr>
          <p:cNvSpPr/>
          <p:nvPr/>
        </p:nvSpPr>
        <p:spPr>
          <a:xfrm rot="16200000">
            <a:off x="573338" y="6530279"/>
            <a:ext cx="60959" cy="7970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 noProof="0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436639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hf hdr="0" ftr="0" dt="0"/>
  <p:txStyles>
    <p:titleStyle>
      <a:lvl1pPr algn="l" defTabSz="914377" rtl="0" eaLnBrk="1" latinLnBrk="0" hangingPunct="1">
        <a:lnSpc>
          <a:spcPct val="90000"/>
        </a:lnSpc>
        <a:spcBef>
          <a:spcPct val="0"/>
        </a:spcBef>
        <a:buNone/>
        <a:defRPr sz="4267" b="1" i="0" kern="1000" spc="-93" baseline="0">
          <a:solidFill>
            <a:schemeClr val="tx1"/>
          </a:solidFill>
          <a:latin typeface="Franklin Gothic Demi Cond" panose="020B0706030402020204" pitchFamily="34" charset="0"/>
          <a:ea typeface="Roboto Black" panose="02000000000000000000" pitchFamily="2" charset="0"/>
          <a:cs typeface="Arial" panose="020B0604020202020204" pitchFamily="34" charset="0"/>
        </a:defRPr>
      </a:lvl1pPr>
    </p:titleStyle>
    <p:bodyStyle>
      <a:lvl1pPr marL="228594" indent="-228594" algn="l" defTabSz="914377" rtl="0" eaLnBrk="1" latinLnBrk="0" hangingPunct="1">
        <a:lnSpc>
          <a:spcPct val="90000"/>
        </a:lnSpc>
        <a:spcBef>
          <a:spcPts val="1000"/>
        </a:spcBef>
        <a:buClr>
          <a:schemeClr val="accent1"/>
        </a:buClr>
        <a:buSzPct val="90000"/>
        <a:buFont typeface="Wingdings" pitchFamily="2" charset="2"/>
        <a:buChar char="§"/>
        <a:defRPr sz="2400" b="0" i="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783" indent="-228594" algn="l" defTabSz="914377" rtl="0" eaLnBrk="1" latinLnBrk="0" hangingPunct="1">
        <a:lnSpc>
          <a:spcPct val="9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133" b="0" i="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2971" indent="-228594" algn="l" defTabSz="914377" rtl="0" eaLnBrk="1" latinLnBrk="0" hangingPunct="1">
        <a:lnSpc>
          <a:spcPct val="90000"/>
        </a:lnSpc>
        <a:spcBef>
          <a:spcPts val="500"/>
        </a:spcBef>
        <a:buSzPct val="90000"/>
        <a:buFont typeface="Wingdings" pitchFamily="2" charset="2"/>
        <a:buChar char="§"/>
        <a:defRPr sz="2000" b="0" i="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160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620">
          <p15:clr>
            <a:srgbClr val="F26B43"/>
          </p15:clr>
        </p15:guide>
        <p15:guide id="2" pos="126">
          <p15:clr>
            <a:srgbClr val="F26B43"/>
          </p15:clr>
        </p15:guide>
        <p15:guide id="3" pos="5602">
          <p15:clr>
            <a:srgbClr val="F26B43"/>
          </p15:clr>
        </p15:guide>
        <p15:guide id="4" pos="2880">
          <p15:clr>
            <a:srgbClr val="F26B43"/>
          </p15:clr>
        </p15:guide>
        <p15:guide id="5" orient="horz" pos="123">
          <p15:clr>
            <a:srgbClr val="F26B43"/>
          </p15:clr>
        </p15:guide>
        <p15:guide id="6" orient="horz" pos="3117">
          <p15:clr>
            <a:srgbClr val="F26B43"/>
          </p15:clr>
        </p15:guide>
        <p15:guide id="7" pos="570">
          <p15:clr>
            <a:srgbClr val="F26B43"/>
          </p15:clr>
        </p15:guide>
        <p15:guide id="8" pos="1155">
          <p15:clr>
            <a:srgbClr val="F26B43"/>
          </p15:clr>
        </p15:guide>
        <p15:guide id="9" pos="1728">
          <p15:clr>
            <a:srgbClr val="F26B43"/>
          </p15:clr>
        </p15:guide>
        <p15:guide id="10" pos="2304">
          <p15:clr>
            <a:srgbClr val="F26B43"/>
          </p15:clr>
        </p15:guide>
        <p15:guide id="11" pos="3456">
          <p15:clr>
            <a:srgbClr val="F26B43"/>
          </p15:clr>
        </p15:guide>
        <p15:guide id="12" pos="4035">
          <p15:clr>
            <a:srgbClr val="F26B43"/>
          </p15:clr>
        </p15:guide>
        <p15:guide id="13" pos="4608">
          <p15:clr>
            <a:srgbClr val="F26B43"/>
          </p15:clr>
        </p15:guide>
        <p15:guide id="14" pos="5180">
          <p15:clr>
            <a:srgbClr val="F26B43"/>
          </p15:clr>
        </p15:guide>
        <p15:guide id="15" orient="horz" pos="490">
          <p15:clr>
            <a:srgbClr val="F26B43"/>
          </p15:clr>
        </p15:guide>
        <p15:guide id="16" orient="horz" pos="985">
          <p15:clr>
            <a:srgbClr val="F26B43"/>
          </p15:clr>
        </p15:guide>
        <p15:guide id="17" orient="horz" pos="1475">
          <p15:clr>
            <a:srgbClr val="F26B43"/>
          </p15:clr>
        </p15:guide>
        <p15:guide id="18" orient="horz" pos="1962">
          <p15:clr>
            <a:srgbClr val="F26B43"/>
          </p15:clr>
        </p15:guide>
        <p15:guide id="19" orient="horz" pos="2458">
          <p15:clr>
            <a:srgbClr val="F26B43"/>
          </p15:clr>
        </p15:guide>
        <p15:guide id="20" orient="horz" pos="2950">
          <p15:clr>
            <a:srgbClr val="F26B43"/>
          </p15:clr>
        </p15:guide>
        <p15:guide id="21" pos="5437">
          <p15:clr>
            <a:srgbClr val="F26B43"/>
          </p15:clr>
        </p15:guide>
        <p15:guide id="22" orient="horz">
          <p15:clr>
            <a:srgbClr val="F26B43"/>
          </p15:clr>
        </p15:guide>
        <p15:guide id="23" pos="5760">
          <p15:clr>
            <a:srgbClr val="F26B43"/>
          </p15:clr>
        </p15:guide>
        <p15:guide id="24" orient="horz" pos="3240">
          <p15:clr>
            <a:srgbClr val="F26B43"/>
          </p15:clr>
        </p15:guide>
        <p15:guide id="25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>
            <a:extLst>
              <a:ext uri="{FF2B5EF4-FFF2-40B4-BE49-F238E27FC236}">
                <a16:creationId xmlns:a16="http://schemas.microsoft.com/office/drawing/2014/main" id="{5DC4E544-D2D8-4544-929E-B5837A06EF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06500" y="174710"/>
            <a:ext cx="8364789" cy="1430337"/>
          </a:xfrm>
        </p:spPr>
        <p:txBody>
          <a:bodyPr/>
          <a:lstStyle/>
          <a:p>
            <a:r>
              <a:rPr lang="de-CH" dirty="0" err="1"/>
              <a:t>Recap</a:t>
            </a:r>
            <a:r>
              <a:rPr lang="de-CH" dirty="0"/>
              <a:t> </a:t>
            </a:r>
            <a:r>
              <a:rPr lang="de-CH" dirty="0" err="1"/>
              <a:t>of</a:t>
            </a:r>
            <a:r>
              <a:rPr lang="de-CH" dirty="0"/>
              <a:t> </a:t>
            </a:r>
            <a:r>
              <a:rPr lang="de-CH" dirty="0" err="1"/>
              <a:t>lecture</a:t>
            </a:r>
            <a:r>
              <a:rPr lang="de-CH" dirty="0"/>
              <a:t> on 2 </a:t>
            </a:r>
            <a:r>
              <a:rPr lang="de-CH" dirty="0" err="1"/>
              <a:t>October</a:t>
            </a:r>
            <a:r>
              <a:rPr lang="de-CH" dirty="0"/>
              <a:t> 2025 </a:t>
            </a:r>
            <a:endParaRPr lang="en-CH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087A1B1F-7330-4FF2-BCAC-32A42CE64F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F203418-132E-4FD2-B81E-AF30B41FD245}" type="slidenum">
              <a:rPr kumimoji="0" lang="fr-CH" sz="933" b="1" i="0" u="none" strike="noStrike" kern="1200" cap="none" spc="0" normalizeH="0" baseline="0" noProof="0" smtClean="0">
                <a:ln>
                  <a:noFill/>
                </a:ln>
                <a:solidFill>
                  <a:srgbClr val="413C3A"/>
                </a:solidFill>
                <a:effectLst/>
                <a:uLnTx/>
                <a:uFillTx/>
                <a:latin typeface="Franklin Gothic Demi Cond"/>
                <a:ea typeface="+mn-ea"/>
                <a:cs typeface="+mn-cs"/>
              </a:rPr>
              <a:pPr marL="0" marR="0" lvl="0" indent="0" algn="ctr" defTabSz="6858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fr-CH" sz="933" b="1" i="0" u="none" strike="noStrike" kern="1200" cap="none" spc="0" normalizeH="0" baseline="0" noProof="0">
              <a:ln>
                <a:noFill/>
              </a:ln>
              <a:solidFill>
                <a:srgbClr val="413C3A"/>
              </a:solidFill>
              <a:effectLst/>
              <a:uLnTx/>
              <a:uFillTx/>
              <a:latin typeface="Franklin Gothic Demi Cond"/>
              <a:ea typeface="+mn-ea"/>
              <a:cs typeface="+mn-cs"/>
            </a:endParaRPr>
          </a:p>
        </p:txBody>
      </p:sp>
      <p:pic>
        <p:nvPicPr>
          <p:cNvPr id="6" name="Content Placeholder 3">
            <a:extLst>
              <a:ext uri="{FF2B5EF4-FFF2-40B4-BE49-F238E27FC236}">
                <a16:creationId xmlns:a16="http://schemas.microsoft.com/office/drawing/2014/main" id="{1CE4A500-7D06-412B-A9F0-0634270517F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6183" y="877381"/>
            <a:ext cx="2974802" cy="2874689"/>
          </a:xfrm>
          <a:prstGeom prst="rect">
            <a:avLst/>
          </a:prstGeom>
        </p:spPr>
      </p:pic>
      <p:pic>
        <p:nvPicPr>
          <p:cNvPr id="10" name="Bild 4">
            <a:extLst>
              <a:ext uri="{FF2B5EF4-FFF2-40B4-BE49-F238E27FC236}">
                <a16:creationId xmlns:a16="http://schemas.microsoft.com/office/drawing/2014/main" id="{E689CD20-53E5-424F-9362-B396751118E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91787" y="1660011"/>
            <a:ext cx="4038460" cy="2786852"/>
          </a:xfrm>
          <a:prstGeom prst="rect">
            <a:avLst/>
          </a:prstGeom>
        </p:spPr>
      </p:pic>
      <p:sp>
        <p:nvSpPr>
          <p:cNvPr id="2" name="Textfeld 1">
            <a:extLst>
              <a:ext uri="{FF2B5EF4-FFF2-40B4-BE49-F238E27FC236}">
                <a16:creationId xmlns:a16="http://schemas.microsoft.com/office/drawing/2014/main" id="{768072D7-397A-4924-BAFF-E7C1CE118BF4}"/>
              </a:ext>
            </a:extLst>
          </p:cNvPr>
          <p:cNvSpPr txBox="1"/>
          <p:nvPr/>
        </p:nvSpPr>
        <p:spPr>
          <a:xfrm>
            <a:off x="3980985" y="1092985"/>
            <a:ext cx="2631688" cy="7155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CH" sz="1350" b="0" i="0" u="none" strike="noStrike" kern="1200" cap="none" spc="0" normalizeH="0" baseline="0" noProof="0" dirty="0">
                <a:ln>
                  <a:noFill/>
                </a:ln>
                <a:solidFill>
                  <a:srgbClr val="413C3A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Air </a:t>
            </a:r>
            <a:r>
              <a:rPr kumimoji="0" lang="de-CH" sz="1350" b="0" i="0" u="none" strike="noStrike" kern="1200" cap="none" spc="0" normalizeH="0" baseline="0" noProof="0" dirty="0" err="1">
                <a:ln>
                  <a:noFill/>
                </a:ln>
                <a:solidFill>
                  <a:srgbClr val="413C3A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pollution</a:t>
            </a:r>
            <a:r>
              <a:rPr kumimoji="0" lang="de-CH" sz="1350" b="0" i="0" u="none" strike="noStrike" kern="1200" cap="none" spc="0" normalizeH="0" baseline="0" noProof="0" dirty="0">
                <a:ln>
                  <a:noFill/>
                </a:ln>
                <a:solidFill>
                  <a:srgbClr val="413C3A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</a:t>
            </a:r>
            <a:r>
              <a:rPr kumimoji="0" lang="de-CH" sz="1350" b="0" i="0" u="none" strike="noStrike" kern="1200" cap="none" spc="0" normalizeH="0" baseline="0" noProof="0" dirty="0" err="1">
                <a:ln>
                  <a:noFill/>
                </a:ln>
                <a:solidFill>
                  <a:srgbClr val="413C3A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has</a:t>
            </a:r>
            <a:r>
              <a:rPr kumimoji="0" lang="de-CH" sz="1350" b="0" i="0" u="none" strike="noStrike" kern="1200" cap="none" spc="0" normalizeH="0" baseline="0" noProof="0" dirty="0">
                <a:ln>
                  <a:noFill/>
                </a:ln>
                <a:solidFill>
                  <a:srgbClr val="413C3A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</a:t>
            </a:r>
            <a:r>
              <a:rPr kumimoji="0" lang="de-CH" sz="1350" b="0" i="0" u="none" strike="noStrike" kern="1200" cap="none" spc="0" normalizeH="0" baseline="0" noProof="0" dirty="0" err="1">
                <a:ln>
                  <a:noFill/>
                </a:ln>
                <a:solidFill>
                  <a:srgbClr val="413C3A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led</a:t>
            </a:r>
            <a:r>
              <a:rPr kumimoji="0" lang="de-CH" sz="1350" b="0" i="0" u="none" strike="noStrike" kern="1200" cap="none" spc="0" normalizeH="0" baseline="0" noProof="0" dirty="0">
                <a:ln>
                  <a:noFill/>
                </a:ln>
                <a:solidFill>
                  <a:srgbClr val="413C3A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</a:t>
            </a:r>
            <a:r>
              <a:rPr kumimoji="0" lang="de-CH" sz="1350" b="0" i="0" u="none" strike="noStrike" kern="1200" cap="none" spc="0" normalizeH="0" baseline="0" noProof="0" dirty="0" err="1">
                <a:ln>
                  <a:noFill/>
                </a:ln>
                <a:solidFill>
                  <a:srgbClr val="413C3A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to</a:t>
            </a:r>
            <a:r>
              <a:rPr kumimoji="0" lang="de-CH" sz="1350" b="0" i="0" u="none" strike="noStrike" kern="1200" cap="none" spc="0" normalizeH="0" baseline="0" noProof="0" dirty="0">
                <a:ln>
                  <a:noFill/>
                </a:ln>
                <a:solidFill>
                  <a:srgbClr val="413C3A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a global </a:t>
            </a:r>
            <a:r>
              <a:rPr kumimoji="0" lang="de-CH" sz="1350" b="0" i="0" u="none" strike="noStrike" kern="1200" cap="none" spc="0" normalizeH="0" baseline="0" noProof="0" dirty="0" err="1">
                <a:ln>
                  <a:noFill/>
                </a:ln>
                <a:solidFill>
                  <a:srgbClr val="413C3A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dimming</a:t>
            </a:r>
            <a:r>
              <a:rPr kumimoji="0" lang="de-CH" sz="1350" b="0" i="0" u="none" strike="noStrike" kern="1200" cap="none" spc="0" normalizeH="0" baseline="0" noProof="0" dirty="0">
                <a:ln>
                  <a:noFill/>
                </a:ln>
                <a:solidFill>
                  <a:srgbClr val="413C3A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</a:t>
            </a:r>
            <a:r>
              <a:rPr kumimoji="0" lang="de-CH" sz="1350" b="0" i="0" u="none" strike="noStrike" kern="1200" cap="none" spc="0" normalizeH="0" baseline="0" noProof="0" dirty="0" err="1">
                <a:ln>
                  <a:noFill/>
                </a:ln>
                <a:solidFill>
                  <a:srgbClr val="413C3A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effect</a:t>
            </a:r>
            <a:r>
              <a:rPr kumimoji="0" lang="de-CH" sz="1350" b="0" i="0" u="none" strike="noStrike" kern="1200" cap="none" spc="0" normalizeH="0" baseline="0" noProof="0" dirty="0">
                <a:ln>
                  <a:noFill/>
                </a:ln>
                <a:solidFill>
                  <a:srgbClr val="413C3A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, </a:t>
            </a:r>
            <a:r>
              <a:rPr kumimoji="0" lang="de-CH" sz="1350" b="0" i="0" u="none" strike="noStrike" kern="1200" cap="none" spc="0" normalizeH="0" baseline="0" noProof="0" dirty="0" err="1">
                <a:ln>
                  <a:noFill/>
                </a:ln>
                <a:solidFill>
                  <a:srgbClr val="413C3A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masking</a:t>
            </a:r>
            <a:r>
              <a:rPr kumimoji="0" lang="de-CH" sz="1350" b="0" i="0" u="none" strike="noStrike" kern="1200" cap="none" spc="0" normalizeH="0" baseline="0" noProof="0" dirty="0">
                <a:ln>
                  <a:noFill/>
                </a:ln>
                <a:solidFill>
                  <a:srgbClr val="413C3A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</a:t>
            </a:r>
            <a:r>
              <a:rPr kumimoji="0" lang="de-CH" sz="1350" b="0" i="0" u="none" strike="noStrike" kern="1200" cap="none" spc="0" normalizeH="0" baseline="0" noProof="0" dirty="0" err="1">
                <a:ln>
                  <a:noFill/>
                </a:ln>
                <a:solidFill>
                  <a:srgbClr val="413C3A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the</a:t>
            </a:r>
            <a:r>
              <a:rPr kumimoji="0" lang="de-CH" sz="1350" b="0" i="0" u="none" strike="noStrike" kern="1200" cap="none" spc="0" normalizeH="0" baseline="0" noProof="0" dirty="0">
                <a:ln>
                  <a:noFill/>
                </a:ln>
                <a:solidFill>
                  <a:srgbClr val="413C3A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</a:t>
            </a:r>
            <a:r>
              <a:rPr kumimoji="0" lang="de-CH" sz="1350" b="0" i="0" u="none" strike="noStrike" kern="1200" cap="none" spc="0" normalizeH="0" baseline="0" noProof="0" dirty="0" err="1">
                <a:ln>
                  <a:noFill/>
                </a:ln>
                <a:solidFill>
                  <a:srgbClr val="413C3A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greenhouse</a:t>
            </a:r>
            <a:r>
              <a:rPr kumimoji="0" lang="de-CH" sz="1350" b="0" i="0" u="none" strike="noStrike" kern="1200" cap="none" spc="0" normalizeH="0" baseline="0" noProof="0" dirty="0">
                <a:ln>
                  <a:noFill/>
                </a:ln>
                <a:solidFill>
                  <a:srgbClr val="413C3A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</a:t>
            </a:r>
            <a:r>
              <a:rPr kumimoji="0" lang="de-CH" sz="1350" b="0" i="0" u="none" strike="noStrike" kern="1200" cap="none" spc="0" normalizeH="0" baseline="0" noProof="0" dirty="0" err="1">
                <a:ln>
                  <a:noFill/>
                </a:ln>
                <a:solidFill>
                  <a:srgbClr val="413C3A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effect</a:t>
            </a:r>
            <a:endParaRPr kumimoji="0" lang="en-CH" sz="1350" b="0" i="0" u="none" strike="noStrike" kern="1200" cap="none" spc="0" normalizeH="0" baseline="0" noProof="0" dirty="0">
              <a:ln>
                <a:noFill/>
              </a:ln>
              <a:solidFill>
                <a:srgbClr val="413C3A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EAC089E4-AFF6-414E-A1AC-6B39F8951C6E}"/>
              </a:ext>
            </a:extLst>
          </p:cNvPr>
          <p:cNvSpPr txBox="1"/>
          <p:nvPr/>
        </p:nvSpPr>
        <p:spPr>
          <a:xfrm>
            <a:off x="9705937" y="1660011"/>
            <a:ext cx="2018370" cy="7155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CH" sz="1350" b="0" i="0" u="none" strike="noStrike" kern="1200" cap="none" spc="0" normalizeH="0" baseline="0" noProof="0" dirty="0">
                <a:ln>
                  <a:noFill/>
                </a:ln>
                <a:solidFill>
                  <a:srgbClr val="413C3A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High </a:t>
            </a:r>
            <a:r>
              <a:rPr kumimoji="0" lang="de-CH" sz="1350" b="0" i="0" u="none" strike="noStrike" kern="1200" cap="none" spc="0" normalizeH="0" baseline="0" noProof="0" dirty="0" err="1">
                <a:ln>
                  <a:noFill/>
                </a:ln>
                <a:solidFill>
                  <a:srgbClr val="413C3A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clouds</a:t>
            </a:r>
            <a:r>
              <a:rPr kumimoji="0" lang="de-CH" sz="1350" b="0" i="0" u="none" strike="noStrike" kern="1200" cap="none" spc="0" normalizeH="0" baseline="0" noProof="0" dirty="0">
                <a:ln>
                  <a:noFill/>
                </a:ln>
                <a:solidFill>
                  <a:srgbClr val="413C3A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warm </a:t>
            </a:r>
            <a:r>
              <a:rPr kumimoji="0" lang="de-CH" sz="1350" b="0" i="0" u="none" strike="noStrike" kern="1200" cap="none" spc="0" normalizeH="0" baseline="0" noProof="0" dirty="0" err="1">
                <a:ln>
                  <a:noFill/>
                </a:ln>
                <a:solidFill>
                  <a:srgbClr val="413C3A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the</a:t>
            </a:r>
            <a:r>
              <a:rPr kumimoji="0" lang="de-CH" sz="1350" b="0" i="0" u="none" strike="noStrike" kern="1200" cap="none" spc="0" normalizeH="0" baseline="0" noProof="0" dirty="0">
                <a:ln>
                  <a:noFill/>
                </a:ln>
                <a:solidFill>
                  <a:srgbClr val="413C3A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</a:t>
            </a:r>
            <a:r>
              <a:rPr kumimoji="0" lang="de-CH" sz="1350" b="0" i="0" u="none" strike="noStrike" kern="1200" cap="none" spc="0" normalizeH="0" baseline="0" noProof="0" dirty="0" err="1">
                <a:ln>
                  <a:noFill/>
                </a:ln>
                <a:solidFill>
                  <a:srgbClr val="413C3A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atmosphere</a:t>
            </a:r>
            <a:r>
              <a:rPr kumimoji="0" lang="de-CH" sz="1350" b="0" i="0" u="none" strike="noStrike" kern="1200" cap="none" spc="0" normalizeH="0" baseline="0" noProof="0" dirty="0">
                <a:ln>
                  <a:noFill/>
                </a:ln>
                <a:solidFill>
                  <a:srgbClr val="413C3A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. </a:t>
            </a:r>
          </a:p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CH" sz="1350" b="0" i="0" u="none" strike="noStrike" kern="1200" cap="none" spc="0" normalizeH="0" baseline="0" noProof="0" dirty="0">
                <a:ln>
                  <a:noFill/>
                </a:ln>
                <a:solidFill>
                  <a:srgbClr val="413C3A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Overall </a:t>
            </a:r>
            <a:r>
              <a:rPr kumimoji="0" lang="de-CH" sz="1350" b="0" i="0" u="none" strike="noStrike" kern="1200" cap="none" spc="0" normalizeH="0" baseline="0" noProof="0" dirty="0" err="1">
                <a:ln>
                  <a:noFill/>
                </a:ln>
                <a:solidFill>
                  <a:srgbClr val="413C3A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clouds</a:t>
            </a:r>
            <a:r>
              <a:rPr kumimoji="0" lang="de-CH" sz="1350" b="0" i="0" u="none" strike="noStrike" kern="1200" cap="none" spc="0" normalizeH="0" baseline="0" noProof="0" dirty="0">
                <a:ln>
                  <a:noFill/>
                </a:ln>
                <a:solidFill>
                  <a:srgbClr val="413C3A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cool. </a:t>
            </a:r>
            <a:endParaRPr kumimoji="0" lang="en-CH" sz="1350" b="0" i="0" u="none" strike="noStrike" kern="1200" cap="none" spc="0" normalizeH="0" baseline="0" noProof="0" dirty="0">
              <a:ln>
                <a:noFill/>
              </a:ln>
              <a:solidFill>
                <a:srgbClr val="413C3A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grpSp>
        <p:nvGrpSpPr>
          <p:cNvPr id="15" name="Gruppieren 14">
            <a:extLst>
              <a:ext uri="{FF2B5EF4-FFF2-40B4-BE49-F238E27FC236}">
                <a16:creationId xmlns:a16="http://schemas.microsoft.com/office/drawing/2014/main" id="{C372D7BE-64B0-4FC1-B4E1-9B41DFC949A3}"/>
              </a:ext>
            </a:extLst>
          </p:cNvPr>
          <p:cNvGrpSpPr/>
          <p:nvPr/>
        </p:nvGrpSpPr>
        <p:grpSpPr>
          <a:xfrm>
            <a:off x="2696722" y="4883442"/>
            <a:ext cx="4994031" cy="1282788"/>
            <a:chOff x="6856127" y="1092985"/>
            <a:chExt cx="4994031" cy="1282788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" name="Textfeld 12">
                  <a:extLst>
                    <a:ext uri="{FF2B5EF4-FFF2-40B4-BE49-F238E27FC236}">
                      <a16:creationId xmlns:a16="http://schemas.microsoft.com/office/drawing/2014/main" id="{D0580D29-120A-4827-AF6F-7C974E076281}"/>
                    </a:ext>
                  </a:extLst>
                </p:cNvPr>
                <p:cNvSpPr txBox="1"/>
                <p:nvPr/>
              </p:nvSpPr>
              <p:spPr>
                <a:xfrm>
                  <a:off x="7791908" y="1808566"/>
                  <a:ext cx="2563330" cy="567207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 marL="0" marR="0" lvl="0" indent="0" algn="l" defTabSz="6858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kumimoji="0" lang="en-CH" sz="1350" b="0" i="1" u="none" strike="noStrike" kern="120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srgbClr val="413C3A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</m:ctrlPr>
                          </m:fPr>
                          <m:num>
                            <m:r>
                              <a:rPr kumimoji="0" lang="de-CH" sz="1350" b="0" i="1" u="none" strike="noStrike" kern="120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srgbClr val="413C3A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+mn-cs"/>
                              </a:rPr>
                              <m:t>∆</m:t>
                            </m:r>
                            <m:sSub>
                              <m:sSubPr>
                                <m:ctrlPr>
                                  <a:rPr kumimoji="0" lang="de-CH" sz="1350" b="0" i="1" u="none" strike="noStrike" kern="1200" cap="none" spc="0" normalizeH="0" baseline="0" noProof="0" smtClean="0">
                                    <a:ln>
                                      <a:noFill/>
                                    </a:ln>
                                    <a:solidFill>
                                      <a:srgbClr val="413C3A"/>
                                    </a:solidFill>
                                    <a:effectLst/>
                                    <a:uLnTx/>
                                    <a:uFillTx/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</m:ctrlPr>
                              </m:sSubPr>
                              <m:e>
                                <m:r>
                                  <a:rPr kumimoji="0" lang="de-CH" sz="1350" b="0" i="1" u="none" strike="noStrike" kern="1200" cap="none" spc="0" normalizeH="0" baseline="0" noProof="0" smtClean="0">
                                    <a:ln>
                                      <a:noFill/>
                                    </a:ln>
                                    <a:solidFill>
                                      <a:srgbClr val="413C3A"/>
                                    </a:solidFill>
                                    <a:effectLst/>
                                    <a:uLnTx/>
                                    <a:uFillTx/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  <m:t>𝑒</m:t>
                                </m:r>
                              </m:e>
                              <m:sub>
                                <m:r>
                                  <a:rPr kumimoji="0" lang="de-CH" sz="1350" b="0" i="1" u="none" strike="noStrike" kern="1200" cap="none" spc="0" normalizeH="0" baseline="0" noProof="0" smtClean="0">
                                    <a:ln>
                                      <a:noFill/>
                                    </a:ln>
                                    <a:solidFill>
                                      <a:srgbClr val="413C3A"/>
                                    </a:solidFill>
                                    <a:effectLst/>
                                    <a:uLnTx/>
                                    <a:uFillTx/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  <m:t>𝑠</m:t>
                                </m:r>
                              </m:sub>
                            </m:sSub>
                          </m:num>
                          <m:den>
                            <m:sSub>
                              <m:sSubPr>
                                <m:ctrlPr>
                                  <a:rPr kumimoji="0" lang="de-CH" sz="1350" b="0" i="1" u="none" strike="noStrike" kern="1200" cap="none" spc="0" normalizeH="0" baseline="0" noProof="0" smtClean="0">
                                    <a:ln>
                                      <a:noFill/>
                                    </a:ln>
                                    <a:solidFill>
                                      <a:srgbClr val="413C3A"/>
                                    </a:solidFill>
                                    <a:effectLst/>
                                    <a:uLnTx/>
                                    <a:uFillTx/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</m:ctrlPr>
                              </m:sSubPr>
                              <m:e>
                                <m:r>
                                  <a:rPr kumimoji="0" lang="de-CH" sz="1350" b="0" i="1" u="none" strike="noStrike" kern="1200" cap="none" spc="0" normalizeH="0" baseline="0" noProof="0" smtClean="0">
                                    <a:ln>
                                      <a:noFill/>
                                    </a:ln>
                                    <a:solidFill>
                                      <a:srgbClr val="413C3A"/>
                                    </a:solidFill>
                                    <a:effectLst/>
                                    <a:uLnTx/>
                                    <a:uFillTx/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  <m:t>𝑒</m:t>
                                </m:r>
                              </m:e>
                              <m:sub>
                                <m:r>
                                  <a:rPr kumimoji="0" lang="de-CH" sz="1350" b="0" i="1" u="none" strike="noStrike" kern="1200" cap="none" spc="0" normalizeH="0" baseline="0" noProof="0" smtClean="0">
                                    <a:ln>
                                      <a:noFill/>
                                    </a:ln>
                                    <a:solidFill>
                                      <a:srgbClr val="413C3A"/>
                                    </a:solidFill>
                                    <a:effectLst/>
                                    <a:uLnTx/>
                                    <a:uFillTx/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  <m:t>𝑠</m:t>
                                </m:r>
                              </m:sub>
                            </m:sSub>
                          </m:den>
                        </m:f>
                        <m:r>
                          <a:rPr kumimoji="0" lang="de-CH" sz="135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413C3A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=</m:t>
                        </m:r>
                        <m:f>
                          <m:fPr>
                            <m:ctrlPr>
                              <a:rPr kumimoji="0" lang="de-CH" sz="1350" b="0" i="1" u="none" strike="noStrike" kern="120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srgbClr val="413C3A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</m:ctrlPr>
                          </m:fPr>
                          <m:num>
                            <m:sSub>
                              <m:sSubPr>
                                <m:ctrlPr>
                                  <a:rPr kumimoji="0" lang="de-CH" sz="1350" b="0" i="1" u="none" strike="noStrike" kern="1200" cap="none" spc="0" normalizeH="0" baseline="0" noProof="0" smtClean="0">
                                    <a:ln>
                                      <a:noFill/>
                                    </a:ln>
                                    <a:solidFill>
                                      <a:srgbClr val="413C3A"/>
                                    </a:solidFill>
                                    <a:effectLst/>
                                    <a:uLnTx/>
                                    <a:uFillTx/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</m:ctrlPr>
                              </m:sSubPr>
                              <m:e>
                                <m:r>
                                  <a:rPr kumimoji="0" lang="de-CH" sz="1350" b="0" i="1" u="none" strike="noStrike" kern="1200" cap="none" spc="0" normalizeH="0" baseline="0" noProof="0" smtClean="0">
                                    <a:ln>
                                      <a:noFill/>
                                    </a:ln>
                                    <a:solidFill>
                                      <a:srgbClr val="413C3A"/>
                                    </a:solidFill>
                                    <a:effectLst/>
                                    <a:uLnTx/>
                                    <a:uFillTx/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  <m:t>𝐿</m:t>
                                </m:r>
                              </m:e>
                              <m:sub>
                                <m:r>
                                  <a:rPr kumimoji="0" lang="de-CH" sz="1350" b="0" i="1" u="none" strike="noStrike" kern="1200" cap="none" spc="0" normalizeH="0" baseline="0" noProof="0" smtClean="0">
                                    <a:ln>
                                      <a:noFill/>
                                    </a:ln>
                                    <a:solidFill>
                                      <a:srgbClr val="413C3A"/>
                                    </a:solidFill>
                                    <a:effectLst/>
                                    <a:uLnTx/>
                                    <a:uFillTx/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  <m:t>𝑣</m:t>
                                </m:r>
                              </m:sub>
                            </m:sSub>
                          </m:num>
                          <m:den>
                            <m:sSup>
                              <m:sSupPr>
                                <m:ctrlPr>
                                  <a:rPr kumimoji="0" lang="de-CH" sz="1350" b="0" i="1" u="none" strike="noStrike" kern="1200" cap="none" spc="0" normalizeH="0" baseline="0" noProof="0" smtClean="0">
                                    <a:ln>
                                      <a:noFill/>
                                    </a:ln>
                                    <a:solidFill>
                                      <a:srgbClr val="413C3A"/>
                                    </a:solidFill>
                                    <a:effectLst/>
                                    <a:uLnTx/>
                                    <a:uFillTx/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</m:ctrlPr>
                              </m:sSupPr>
                              <m:e>
                                <m:r>
                                  <a:rPr kumimoji="0" lang="de-CH" sz="1350" b="0" i="1" u="none" strike="noStrike" kern="1200" cap="none" spc="0" normalizeH="0" baseline="0" noProof="0" smtClean="0">
                                    <a:ln>
                                      <a:noFill/>
                                    </a:ln>
                                    <a:solidFill>
                                      <a:srgbClr val="413C3A"/>
                                    </a:solidFill>
                                    <a:effectLst/>
                                    <a:uLnTx/>
                                    <a:uFillTx/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  <m:t>𝑇</m:t>
                                </m:r>
                              </m:e>
                              <m:sup>
                                <m:r>
                                  <a:rPr kumimoji="0" lang="de-CH" sz="1350" b="0" i="1" u="none" strike="noStrike" kern="1200" cap="none" spc="0" normalizeH="0" baseline="0" noProof="0" smtClean="0">
                                    <a:ln>
                                      <a:noFill/>
                                    </a:ln>
                                    <a:solidFill>
                                      <a:srgbClr val="413C3A"/>
                                    </a:solidFill>
                                    <a:effectLst/>
                                    <a:uLnTx/>
                                    <a:uFillTx/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  <m:t> </m:t>
                                </m:r>
                              </m:sup>
                            </m:sSup>
                            <m:sSub>
                              <m:sSubPr>
                                <m:ctrlPr>
                                  <a:rPr kumimoji="0" lang="de-CH" sz="1350" b="0" i="1" u="none" strike="noStrike" kern="1200" cap="none" spc="0" normalizeH="0" baseline="0" noProof="0" smtClean="0">
                                    <a:ln>
                                      <a:noFill/>
                                    </a:ln>
                                    <a:solidFill>
                                      <a:srgbClr val="413C3A"/>
                                    </a:solidFill>
                                    <a:effectLst/>
                                    <a:uLnTx/>
                                    <a:uFillTx/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</m:ctrlPr>
                              </m:sSubPr>
                              <m:e>
                                <m:r>
                                  <a:rPr kumimoji="0" lang="de-CH" sz="1350" b="0" i="1" u="none" strike="noStrike" kern="1200" cap="none" spc="0" normalizeH="0" baseline="0" noProof="0" smtClean="0">
                                    <a:ln>
                                      <a:noFill/>
                                    </a:ln>
                                    <a:solidFill>
                                      <a:srgbClr val="413C3A"/>
                                    </a:solidFill>
                                    <a:effectLst/>
                                    <a:uLnTx/>
                                    <a:uFillTx/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  <m:t>𝑅</m:t>
                                </m:r>
                              </m:e>
                              <m:sub>
                                <m:r>
                                  <a:rPr kumimoji="0" lang="de-CH" sz="1350" b="0" i="1" u="none" strike="noStrike" kern="1200" cap="none" spc="0" normalizeH="0" baseline="0" noProof="0" smtClean="0">
                                    <a:ln>
                                      <a:noFill/>
                                    </a:ln>
                                    <a:solidFill>
                                      <a:srgbClr val="413C3A"/>
                                    </a:solidFill>
                                    <a:effectLst/>
                                    <a:uLnTx/>
                                    <a:uFillTx/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  <m:t>𝑣</m:t>
                                </m:r>
                              </m:sub>
                            </m:sSub>
                          </m:den>
                        </m:f>
                        <m:r>
                          <a:rPr kumimoji="0" lang="de-CH" sz="135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413C3A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∗</m:t>
                        </m:r>
                        <m:f>
                          <m:fPr>
                            <m:ctrlPr>
                              <a:rPr kumimoji="0" lang="de-CH" sz="1350" b="0" i="1" u="none" strike="noStrike" kern="120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srgbClr val="413C3A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</m:ctrlPr>
                          </m:fPr>
                          <m:num>
                            <m:r>
                              <a:rPr kumimoji="0" lang="de-CH" sz="1350" b="0" i="1" u="none" strike="noStrike" kern="120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srgbClr val="413C3A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+mn-cs"/>
                              </a:rPr>
                              <m:t>∆</m:t>
                            </m:r>
                            <m:r>
                              <a:rPr kumimoji="0" lang="de-CH" sz="1350" b="0" i="1" u="none" strike="noStrike" kern="120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srgbClr val="413C3A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+mn-cs"/>
                              </a:rPr>
                              <m:t>𝑇</m:t>
                            </m:r>
                          </m:num>
                          <m:den>
                            <m:r>
                              <a:rPr kumimoji="0" lang="de-CH" sz="1350" b="0" i="1" u="none" strike="noStrike" kern="120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srgbClr val="413C3A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𝑇</m:t>
                            </m:r>
                          </m:den>
                        </m:f>
                        <m:r>
                          <a:rPr kumimoji="0" lang="de-CH" sz="135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413C3A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 </m:t>
                        </m:r>
                        <m:r>
                          <a:rPr kumimoji="0" lang="de-CH" sz="135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413C3A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+mn-cs"/>
                          </a:rPr>
                          <m:t>≈20</m:t>
                        </m:r>
                        <m:f>
                          <m:fPr>
                            <m:ctrlPr>
                              <a:rPr kumimoji="0" lang="de-CH" sz="1350" b="0" i="1" u="none" strike="noStrike" kern="120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srgbClr val="413C3A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</m:ctrlPr>
                          </m:fPr>
                          <m:num>
                            <m:r>
                              <a:rPr kumimoji="0" lang="de-CH" sz="1350" b="0" i="1" u="none" strike="noStrike" kern="120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srgbClr val="413C3A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+mn-cs"/>
                              </a:rPr>
                              <m:t>∆</m:t>
                            </m:r>
                            <m:r>
                              <a:rPr kumimoji="0" lang="de-CH" sz="1350" b="0" i="1" u="none" strike="noStrike" kern="120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srgbClr val="413C3A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+mn-cs"/>
                              </a:rPr>
                              <m:t>𝑇</m:t>
                            </m:r>
                          </m:num>
                          <m:den>
                            <m:r>
                              <a:rPr kumimoji="0" lang="de-CH" sz="1350" b="0" i="1" u="none" strike="noStrike" kern="120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srgbClr val="413C3A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𝑇</m:t>
                            </m:r>
                          </m:den>
                        </m:f>
                      </m:oMath>
                    </m:oMathPara>
                  </a14:m>
                  <a:endParaRPr kumimoji="0" lang="en-CH" sz="135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413C3A"/>
                    </a:solidFill>
                    <a:effectLst/>
                    <a:uLnTx/>
                    <a:uFillTx/>
                    <a:latin typeface="Arial"/>
                    <a:ea typeface="+mn-ea"/>
                    <a:cs typeface="+mn-cs"/>
                  </a:endParaRPr>
                </a:p>
              </p:txBody>
            </p:sp>
          </mc:Choice>
          <mc:Fallback xmlns="">
            <p:sp>
              <p:nvSpPr>
                <p:cNvPr id="13" name="Textfeld 12">
                  <a:extLst>
                    <a:ext uri="{FF2B5EF4-FFF2-40B4-BE49-F238E27FC236}">
                      <a16:creationId xmlns:a16="http://schemas.microsoft.com/office/drawing/2014/main" id="{D0580D29-120A-4827-AF6F-7C974E076281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791908" y="1808566"/>
                  <a:ext cx="2563330" cy="567207"/>
                </a:xfrm>
                <a:prstGeom prst="rect">
                  <a:avLst/>
                </a:prstGeom>
                <a:blipFill>
                  <a:blip r:embed="rId4"/>
                  <a:stretch>
                    <a:fillRect t="-1064"/>
                  </a:stretch>
                </a:blipFill>
              </p:spPr>
              <p:txBody>
                <a:bodyPr/>
                <a:lstStyle/>
                <a:p>
                  <a:r>
                    <a:rPr lang="en-CH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4" name="Textfeld 13">
              <a:extLst>
                <a:ext uri="{FF2B5EF4-FFF2-40B4-BE49-F238E27FC236}">
                  <a16:creationId xmlns:a16="http://schemas.microsoft.com/office/drawing/2014/main" id="{8D761B30-9B59-4CFD-9A64-35B095B65E0B}"/>
                </a:ext>
              </a:extLst>
            </p:cNvPr>
            <p:cNvSpPr txBox="1"/>
            <p:nvPr/>
          </p:nvSpPr>
          <p:spPr>
            <a:xfrm>
              <a:off x="6856127" y="1092985"/>
              <a:ext cx="4994031" cy="71558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6858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e-CH" sz="1350" b="0" i="0" u="none" strike="noStrike" kern="1200" cap="none" spc="0" normalizeH="0" baseline="0" noProof="0" dirty="0">
                  <a:ln>
                    <a:noFill/>
                  </a:ln>
                  <a:solidFill>
                    <a:srgbClr val="413C3A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rPr>
                <a:t>For </a:t>
              </a:r>
              <a:r>
                <a:rPr kumimoji="0" lang="de-CH" sz="1350" b="0" i="0" u="none" strike="noStrike" kern="1200" cap="none" spc="0" normalizeH="0" baseline="0" noProof="0" dirty="0" err="1">
                  <a:ln>
                    <a:noFill/>
                  </a:ln>
                  <a:solidFill>
                    <a:srgbClr val="413C3A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rPr>
                <a:t>each</a:t>
              </a:r>
              <a:r>
                <a:rPr kumimoji="0" lang="de-CH" sz="1350" b="0" i="0" u="none" strike="noStrike" kern="1200" cap="none" spc="0" normalizeH="0" baseline="0" noProof="0" dirty="0">
                  <a:ln>
                    <a:noFill/>
                  </a:ln>
                  <a:solidFill>
                    <a:srgbClr val="413C3A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rPr>
                <a:t> 1°C </a:t>
              </a:r>
              <a:r>
                <a:rPr kumimoji="0" lang="de-CH" sz="1350" b="0" i="0" u="none" strike="noStrike" kern="1200" cap="none" spc="0" normalizeH="0" baseline="0" noProof="0" dirty="0" err="1">
                  <a:ln>
                    <a:noFill/>
                  </a:ln>
                  <a:solidFill>
                    <a:srgbClr val="413C3A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rPr>
                <a:t>temperature</a:t>
              </a:r>
              <a:r>
                <a:rPr kumimoji="0" lang="de-CH" sz="1350" b="0" i="0" u="none" strike="noStrike" kern="1200" cap="none" spc="0" normalizeH="0" baseline="0" noProof="0" dirty="0">
                  <a:ln>
                    <a:noFill/>
                  </a:ln>
                  <a:solidFill>
                    <a:srgbClr val="413C3A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rPr>
                <a:t> </a:t>
              </a:r>
              <a:r>
                <a:rPr kumimoji="0" lang="de-CH" sz="1350" b="0" i="0" u="none" strike="noStrike" kern="1200" cap="none" spc="0" normalizeH="0" baseline="0" noProof="0" dirty="0" err="1">
                  <a:ln>
                    <a:noFill/>
                  </a:ln>
                  <a:solidFill>
                    <a:srgbClr val="413C3A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rPr>
                <a:t>increase</a:t>
              </a:r>
              <a:r>
                <a:rPr kumimoji="0" lang="de-CH" sz="1350" b="0" i="0" u="none" strike="noStrike" kern="1200" cap="none" spc="0" normalizeH="0" baseline="0" noProof="0" dirty="0">
                  <a:ln>
                    <a:noFill/>
                  </a:ln>
                  <a:solidFill>
                    <a:srgbClr val="413C3A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rPr>
                <a:t>, </a:t>
              </a:r>
              <a:r>
                <a:rPr kumimoji="0" lang="de-CH" sz="1350" b="0" i="0" u="none" strike="noStrike" kern="1200" cap="none" spc="0" normalizeH="0" baseline="0" noProof="0" dirty="0" err="1">
                  <a:ln>
                    <a:noFill/>
                  </a:ln>
                  <a:solidFill>
                    <a:srgbClr val="413C3A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rPr>
                <a:t>the</a:t>
              </a:r>
              <a:r>
                <a:rPr kumimoji="0" lang="de-CH" sz="1350" b="0" i="0" u="none" strike="noStrike" kern="1200" cap="none" spc="0" normalizeH="0" baseline="0" noProof="0" dirty="0">
                  <a:ln>
                    <a:noFill/>
                  </a:ln>
                  <a:solidFill>
                    <a:srgbClr val="413C3A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rPr>
                <a:t> </a:t>
              </a:r>
              <a:r>
                <a:rPr kumimoji="0" lang="de-CH" sz="1350" b="0" i="0" u="none" strike="noStrike" kern="1200" cap="none" spc="0" normalizeH="0" baseline="0" noProof="0" dirty="0" err="1">
                  <a:ln>
                    <a:noFill/>
                  </a:ln>
                  <a:solidFill>
                    <a:srgbClr val="413C3A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rPr>
                <a:t>atmosphere</a:t>
              </a:r>
              <a:r>
                <a:rPr kumimoji="0" lang="de-CH" sz="1350" b="0" i="0" u="none" strike="noStrike" kern="1200" cap="none" spc="0" normalizeH="0" baseline="0" noProof="0" dirty="0">
                  <a:ln>
                    <a:noFill/>
                  </a:ln>
                  <a:solidFill>
                    <a:srgbClr val="413C3A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rPr>
                <a:t> </a:t>
              </a:r>
              <a:r>
                <a:rPr kumimoji="0" lang="de-CH" sz="1350" b="0" i="0" u="none" strike="noStrike" kern="1200" cap="none" spc="0" normalizeH="0" baseline="0" noProof="0" dirty="0" err="1">
                  <a:ln>
                    <a:noFill/>
                  </a:ln>
                  <a:solidFill>
                    <a:srgbClr val="413C3A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rPr>
                <a:t>can</a:t>
              </a:r>
              <a:r>
                <a:rPr kumimoji="0" lang="de-CH" sz="1350" b="0" i="0" u="none" strike="noStrike" kern="1200" cap="none" spc="0" normalizeH="0" baseline="0" noProof="0" dirty="0">
                  <a:ln>
                    <a:noFill/>
                  </a:ln>
                  <a:solidFill>
                    <a:srgbClr val="413C3A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rPr>
                <a:t> hold 7 % </a:t>
              </a:r>
              <a:r>
                <a:rPr kumimoji="0" lang="de-CH" sz="1350" b="0" i="0" u="none" strike="noStrike" kern="1200" cap="none" spc="0" normalizeH="0" baseline="0" noProof="0" dirty="0" err="1">
                  <a:ln>
                    <a:noFill/>
                  </a:ln>
                  <a:solidFill>
                    <a:srgbClr val="413C3A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rPr>
                <a:t>more</a:t>
              </a:r>
              <a:r>
                <a:rPr kumimoji="0" lang="de-CH" sz="1350" b="0" i="0" u="none" strike="noStrike" kern="1200" cap="none" spc="0" normalizeH="0" baseline="0" noProof="0" dirty="0">
                  <a:ln>
                    <a:noFill/>
                  </a:ln>
                  <a:solidFill>
                    <a:srgbClr val="413C3A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rPr>
                <a:t> </a:t>
              </a:r>
              <a:r>
                <a:rPr kumimoji="0" lang="de-CH" sz="1350" b="0" i="0" u="none" strike="noStrike" kern="1200" cap="none" spc="0" normalizeH="0" baseline="0" noProof="0" dirty="0" err="1">
                  <a:ln>
                    <a:noFill/>
                  </a:ln>
                  <a:solidFill>
                    <a:srgbClr val="413C3A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rPr>
                <a:t>water</a:t>
              </a:r>
              <a:r>
                <a:rPr kumimoji="0" lang="de-CH" sz="1350" b="0" i="0" u="none" strike="noStrike" kern="1200" cap="none" spc="0" normalizeH="0" baseline="0" noProof="0" dirty="0">
                  <a:ln>
                    <a:noFill/>
                  </a:ln>
                  <a:solidFill>
                    <a:srgbClr val="413C3A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rPr>
                <a:t> </a:t>
              </a:r>
              <a:r>
                <a:rPr kumimoji="0" lang="de-CH" sz="1350" b="0" i="0" u="none" strike="noStrike" kern="1200" cap="none" spc="0" normalizeH="0" baseline="0" noProof="0" dirty="0" err="1">
                  <a:ln>
                    <a:noFill/>
                  </a:ln>
                  <a:solidFill>
                    <a:srgbClr val="413C3A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rPr>
                <a:t>vapor</a:t>
              </a:r>
              <a:r>
                <a:rPr kumimoji="0" lang="de-CH" sz="1350" b="0" i="0" u="none" strike="noStrike" kern="1200" cap="none" spc="0" normalizeH="0" baseline="0" noProof="0" dirty="0">
                  <a:ln>
                    <a:noFill/>
                  </a:ln>
                  <a:solidFill>
                    <a:srgbClr val="413C3A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rPr>
                <a:t>. </a:t>
              </a:r>
              <a:r>
                <a:rPr kumimoji="0" lang="de-CH" sz="1350" b="0" i="0" u="none" strike="noStrike" kern="1200" cap="none" spc="0" normalizeH="0" baseline="0" noProof="0" dirty="0" err="1">
                  <a:ln>
                    <a:noFill/>
                  </a:ln>
                  <a:solidFill>
                    <a:srgbClr val="413C3A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rPr>
                <a:t>Clausius-Clapeyron</a:t>
              </a:r>
              <a:r>
                <a:rPr kumimoji="0" lang="de-CH" sz="1350" b="0" i="0" u="none" strike="noStrike" kern="1200" cap="none" spc="0" normalizeH="0" baseline="0" noProof="0" dirty="0">
                  <a:ln>
                    <a:noFill/>
                  </a:ln>
                  <a:solidFill>
                    <a:srgbClr val="413C3A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rPr>
                <a:t> </a:t>
              </a:r>
              <a:r>
                <a:rPr kumimoji="0" lang="de-CH" sz="1350" b="0" i="0" u="none" strike="noStrike" kern="1200" cap="none" spc="0" normalizeH="0" baseline="0" noProof="0" dirty="0" err="1">
                  <a:ln>
                    <a:noFill/>
                  </a:ln>
                  <a:solidFill>
                    <a:srgbClr val="413C3A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rPr>
                <a:t>equation</a:t>
              </a:r>
              <a:r>
                <a:rPr kumimoji="0" lang="de-CH" sz="1350" b="0" i="0" u="none" strike="noStrike" kern="1200" cap="none" spc="0" normalizeH="0" baseline="0" noProof="0" dirty="0">
                  <a:ln>
                    <a:noFill/>
                  </a:ln>
                  <a:solidFill>
                    <a:srgbClr val="413C3A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rPr>
                <a:t>. </a:t>
              </a:r>
            </a:p>
            <a:p>
              <a:pPr marL="0" marR="0" lvl="0" indent="0" algn="l" defTabSz="6858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e-CH" sz="1350" b="0" i="0" u="none" strike="noStrike" kern="1200" cap="none" spc="0" normalizeH="0" baseline="0" noProof="0" dirty="0">
                <a:ln>
                  <a:noFill/>
                </a:ln>
                <a:solidFill>
                  <a:srgbClr val="413C3A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702335841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PPRESENTATIONGUID" val="92e2f027-c567-41b1-9ff4-47de1112db4e"/>
  <p:tag name="TPVERSION" val="8"/>
  <p:tag name="TPFULLVERSION" val="8.9.5.12"/>
  <p:tag name="PPTVERSION" val="16"/>
  <p:tag name="TPOS" val="2"/>
  <p:tag name="TPLASTSAVEVERSION" val="6.4 PC"/>
</p:tagLst>
</file>

<file path=ppt/theme/theme1.xml><?xml version="1.0" encoding="utf-8"?>
<a:theme xmlns:a="http://schemas.openxmlformats.org/drawingml/2006/main" name="Thème Office">
  <a:themeElements>
    <a:clrScheme name="EPFL - New Colors 2019">
      <a:dk1>
        <a:srgbClr val="413C3A"/>
      </a:dk1>
      <a:lt1>
        <a:srgbClr val="FFFFFF"/>
      </a:lt1>
      <a:dk2>
        <a:srgbClr val="413C3A"/>
      </a:dk2>
      <a:lt2>
        <a:srgbClr val="CAC7C7"/>
      </a:lt2>
      <a:accent1>
        <a:srgbClr val="E30613"/>
      </a:accent1>
      <a:accent2>
        <a:srgbClr val="00A79F"/>
      </a:accent2>
      <a:accent3>
        <a:srgbClr val="413C3A"/>
      </a:accent3>
      <a:accent4>
        <a:srgbClr val="007480"/>
      </a:accent4>
      <a:accent5>
        <a:srgbClr val="F39869"/>
      </a:accent5>
      <a:accent6>
        <a:srgbClr val="B51F1F"/>
      </a:accent6>
      <a:hlink>
        <a:srgbClr val="ED6E9C"/>
      </a:hlink>
      <a:folHlink>
        <a:srgbClr val="4F8FCC"/>
      </a:folHlink>
    </a:clrScheme>
    <a:fontScheme name="EPFL_Beta2">
      <a:majorFont>
        <a:latin typeface="Franklin Gothic Demi Cond"/>
        <a:ea typeface=""/>
        <a:cs typeface=""/>
      </a:majorFont>
      <a:minorFont>
        <a:latin typeface="Arial"/>
        <a:ea typeface=""/>
        <a:cs typeface="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emplate_EPFL_Beta2" id="{6A525B41-3E68-491F-A6C9-0B15EA1321FE}" vid="{993E2952-EB5D-4425-8012-1B04381EBC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61</Words>
  <Application>Microsoft Office PowerPoint</Application>
  <PresentationFormat>Breitbild</PresentationFormat>
  <Paragraphs>7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6" baseType="lpstr">
      <vt:lpstr>Arial</vt:lpstr>
      <vt:lpstr>Cambria Math</vt:lpstr>
      <vt:lpstr>Franklin Gothic Demi Cond</vt:lpstr>
      <vt:lpstr>Wingdings</vt:lpstr>
      <vt:lpstr>Thème Office</vt:lpstr>
      <vt:lpstr>Recap of lecture on 2 October 2025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Recap of lecture on 2 October 2025 </dc:title>
  <dc:creator>Julia Schmale</dc:creator>
  <cp:lastModifiedBy>Julia Schmale</cp:lastModifiedBy>
  <cp:revision>1</cp:revision>
  <dcterms:created xsi:type="dcterms:W3CDTF">2025-10-03T07:13:02Z</dcterms:created>
  <dcterms:modified xsi:type="dcterms:W3CDTF">2025-10-03T07:13:31Z</dcterms:modified>
</cp:coreProperties>
</file>